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マスター字幕の書式設定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67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38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56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8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38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2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18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06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00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06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42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962A-9DA7-4AAE-A192-82648EF95D85}" type="datetimeFigureOut">
              <a:rPr kumimoji="1" lang="ja-JP" altLang="en-US" smtClean="0"/>
              <a:t>2018/4/13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D9FC-2EAD-4FA5-B53A-AD687B6A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2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194157-E7F7-408B-9C1C-409078977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算数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648EB6-A6D4-4280-A11D-5E17DB3C6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/>
              <a:t>小学部１段階</a:t>
            </a:r>
            <a:endParaRPr lang="en-US" altLang="ja-JP" dirty="0"/>
          </a:p>
          <a:p>
            <a:r>
              <a:rPr lang="ja-JP" altLang="en-US" dirty="0"/>
              <a:t>Ａ 数量の基礎</a:t>
            </a:r>
            <a:endParaRPr lang="en-US" altLang="ja-JP" dirty="0"/>
          </a:p>
          <a:p>
            <a:r>
              <a:rPr lang="ja-JP" altLang="en-US" dirty="0"/>
              <a:t>イ</a:t>
            </a:r>
            <a:r>
              <a:rPr lang="en-US" altLang="ja-JP" dirty="0"/>
              <a:t>【</a:t>
            </a:r>
            <a:r>
              <a:rPr lang="ja-JP" altLang="en-US" dirty="0"/>
              <a:t>ものとものとを対応させること</a:t>
            </a:r>
            <a:r>
              <a:rPr lang="en-US" altLang="ja-JP" dirty="0"/>
              <a:t>】</a:t>
            </a:r>
          </a:p>
          <a:p>
            <a:r>
              <a:rPr lang="ja-JP" altLang="en-US"/>
              <a:t>㋑あわせて</a:t>
            </a:r>
            <a:endParaRPr kumimoji="1" lang="ja-JP" altLang="en-US" dirty="0"/>
          </a:p>
        </p:txBody>
      </p:sp>
      <p:sp>
        <p:nvSpPr>
          <p:cNvPr id="4" name="矢印: 山形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69DCB0-10BF-4923-8CB7-821E251A5DB3}"/>
              </a:ext>
            </a:extLst>
          </p:cNvPr>
          <p:cNvSpPr/>
          <p:nvPr/>
        </p:nvSpPr>
        <p:spPr>
          <a:xfrm rot="5400000">
            <a:off x="-606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5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A941250-C35E-4241-97AC-ED3101C4B199}"/>
              </a:ext>
            </a:extLst>
          </p:cNvPr>
          <p:cNvSpPr/>
          <p:nvPr/>
        </p:nvSpPr>
        <p:spPr>
          <a:xfrm>
            <a:off x="2090449" y="3305175"/>
            <a:ext cx="4963102" cy="55245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/>
              <a:t>あわせて</a:t>
            </a:r>
          </a:p>
        </p:txBody>
      </p:sp>
      <p:sp>
        <p:nvSpPr>
          <p:cNvPr id="12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-606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7A44A0-4848-4EFD-92E1-D302A70F3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686" y="2326896"/>
            <a:ext cx="2896129" cy="125450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E8CD516-E1F4-4F2D-9578-79FF90BF98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686" y="3581400"/>
            <a:ext cx="2896129" cy="1254505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734C70F1-773A-4B4F-8CD7-CF4B9307F009}"/>
              </a:ext>
            </a:extLst>
          </p:cNvPr>
          <p:cNvSpPr/>
          <p:nvPr/>
        </p:nvSpPr>
        <p:spPr>
          <a:xfrm>
            <a:off x="81650" y="3095013"/>
            <a:ext cx="667974" cy="6679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2631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-0.09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1.66667E-6 0.091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-606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A34D830-DE6A-478C-9669-C6B8E4B965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763" y="2913927"/>
            <a:ext cx="1195050" cy="86691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F75E2C4-9B42-4ABF-846F-5D3346B69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6074" y="685321"/>
            <a:ext cx="855464" cy="1214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7707F19-23A3-4029-9233-3B8F68048A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656" y="2775132"/>
            <a:ext cx="1904301" cy="121419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2F2563F-CE0A-4ED4-BF29-068742A8FE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3689" y="5195817"/>
            <a:ext cx="1065400" cy="866918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D4519B8-1A92-4A64-9809-F76D69FB3C3A}"/>
              </a:ext>
            </a:extLst>
          </p:cNvPr>
          <p:cNvSpPr/>
          <p:nvPr/>
        </p:nvSpPr>
        <p:spPr>
          <a:xfrm>
            <a:off x="7407478" y="1016193"/>
            <a:ext cx="1542473" cy="55245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１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4C3E63F-8530-4CA2-A0C0-497D60756CED}"/>
              </a:ext>
            </a:extLst>
          </p:cNvPr>
          <p:cNvSpPr/>
          <p:nvPr/>
        </p:nvSpPr>
        <p:spPr>
          <a:xfrm>
            <a:off x="7407478" y="3152774"/>
            <a:ext cx="1542473" cy="55245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２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3C76140-45AE-4B2B-8263-6B06BE3F3351}"/>
              </a:ext>
            </a:extLst>
          </p:cNvPr>
          <p:cNvSpPr/>
          <p:nvPr/>
        </p:nvSpPr>
        <p:spPr>
          <a:xfrm>
            <a:off x="7407478" y="5353050"/>
            <a:ext cx="1542473" cy="55245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16149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231 L -0.38715 0.311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33021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37743 -0.332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矢印: 山形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3A1338-F079-4F5B-978D-169E8420A647}"/>
              </a:ext>
            </a:extLst>
          </p:cNvPr>
          <p:cNvSpPr/>
          <p:nvPr/>
        </p:nvSpPr>
        <p:spPr>
          <a:xfrm rot="5400000">
            <a:off x="-606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F75E2C4-9B42-4ABF-846F-5D3346B69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6074" y="685321"/>
            <a:ext cx="855464" cy="1214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7707F19-23A3-4029-9233-3B8F68048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656" y="2775132"/>
            <a:ext cx="1904301" cy="121419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2F2563F-CE0A-4ED4-BF29-068742A8FE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3689" y="5195817"/>
            <a:ext cx="1065400" cy="866918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D4519B8-1A92-4A64-9809-F76D69FB3C3A}"/>
              </a:ext>
            </a:extLst>
          </p:cNvPr>
          <p:cNvSpPr/>
          <p:nvPr/>
        </p:nvSpPr>
        <p:spPr>
          <a:xfrm>
            <a:off x="7407478" y="1016193"/>
            <a:ext cx="1542473" cy="55245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１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4C3E63F-8530-4CA2-A0C0-497D60756CED}"/>
              </a:ext>
            </a:extLst>
          </p:cNvPr>
          <p:cNvSpPr/>
          <p:nvPr/>
        </p:nvSpPr>
        <p:spPr>
          <a:xfrm>
            <a:off x="7407478" y="3152774"/>
            <a:ext cx="1542473" cy="55245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２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3C76140-45AE-4B2B-8263-6B06BE3F3351}"/>
              </a:ext>
            </a:extLst>
          </p:cNvPr>
          <p:cNvSpPr/>
          <p:nvPr/>
        </p:nvSpPr>
        <p:spPr>
          <a:xfrm>
            <a:off x="7407478" y="5353050"/>
            <a:ext cx="1542473" cy="55245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３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C80638C-3214-494B-A9A5-927954DA61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196" y="2766743"/>
            <a:ext cx="2130423" cy="12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231 L -0.38698 0.313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33021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37743 -0.332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矢印: 山形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9667F-1E35-4506-ADE5-04379312F724}"/>
              </a:ext>
            </a:extLst>
          </p:cNvPr>
          <p:cNvSpPr/>
          <p:nvPr/>
        </p:nvSpPr>
        <p:spPr>
          <a:xfrm rot="16200000">
            <a:off x="-60612" y="60614"/>
            <a:ext cx="952500" cy="831272"/>
          </a:xfrm>
          <a:prstGeom prst="chevron">
            <a:avLst>
              <a:gd name="adj" fmla="val 293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F75E2C4-9B42-4ABF-846F-5D3346B69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6074" y="685321"/>
            <a:ext cx="855464" cy="1214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7707F19-23A3-4029-9233-3B8F68048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656" y="2775132"/>
            <a:ext cx="1904301" cy="121419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2F2563F-CE0A-4ED4-BF29-068742A8FE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3689" y="5195817"/>
            <a:ext cx="1065400" cy="866918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D4519B8-1A92-4A64-9809-F76D69FB3C3A}"/>
              </a:ext>
            </a:extLst>
          </p:cNvPr>
          <p:cNvSpPr/>
          <p:nvPr/>
        </p:nvSpPr>
        <p:spPr>
          <a:xfrm>
            <a:off x="7407478" y="1016193"/>
            <a:ext cx="1542473" cy="55245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１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4C3E63F-8530-4CA2-A0C0-497D60756CED}"/>
              </a:ext>
            </a:extLst>
          </p:cNvPr>
          <p:cNvSpPr/>
          <p:nvPr/>
        </p:nvSpPr>
        <p:spPr>
          <a:xfrm>
            <a:off x="7407478" y="3152774"/>
            <a:ext cx="1542473" cy="55245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２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3C76140-45AE-4B2B-8263-6B06BE3F3351}"/>
              </a:ext>
            </a:extLst>
          </p:cNvPr>
          <p:cNvSpPr/>
          <p:nvPr/>
        </p:nvSpPr>
        <p:spPr>
          <a:xfrm>
            <a:off x="7407478" y="5353050"/>
            <a:ext cx="1542473" cy="55245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３</a:t>
            </a:r>
          </a:p>
        </p:txBody>
      </p:sp>
      <p:sp>
        <p:nvSpPr>
          <p:cNvPr id="11" name="矢印: 山形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259D83E-425A-4BA7-8F0F-506FDCAB7F90}"/>
              </a:ext>
            </a:extLst>
          </p:cNvPr>
          <p:cNvSpPr/>
          <p:nvPr/>
        </p:nvSpPr>
        <p:spPr>
          <a:xfrm rot="5400000">
            <a:off x="-60613" y="5966113"/>
            <a:ext cx="952500" cy="831274"/>
          </a:xfrm>
          <a:prstGeom prst="chevron">
            <a:avLst>
              <a:gd name="adj" fmla="val 293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C85E2B8-2F5E-48D2-90BE-AEF8875638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1350" y="2838992"/>
            <a:ext cx="963009" cy="12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231 L -0.38698 0.313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33021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37743 -0.332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32</Words>
  <Application>Microsoft Office PowerPoint</Application>
  <PresentationFormat>画面に合わせる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算数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琴美</dc:creator>
  <cp:lastModifiedBy>Windows User</cp:lastModifiedBy>
  <cp:revision>20</cp:revision>
  <dcterms:created xsi:type="dcterms:W3CDTF">2018-03-29T15:17:18Z</dcterms:created>
  <dcterms:modified xsi:type="dcterms:W3CDTF">2018-04-13T14:38:05Z</dcterms:modified>
</cp:coreProperties>
</file>