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67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8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6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89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38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2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18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6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00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6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42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962A-9DA7-4AAE-A192-82648EF95D85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D9FC-2EAD-4FA5-B53A-AD687B6A7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5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94157-E7F7-408B-9C1C-4090789779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算数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B648EB6-A6D4-4280-A11D-5E17DB3C64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小学部１段階</a:t>
            </a:r>
            <a:endParaRPr lang="en-US" altLang="ja-JP" dirty="0"/>
          </a:p>
          <a:p>
            <a:r>
              <a:rPr lang="ja-JP" altLang="en-US" dirty="0"/>
              <a:t>Ａ 数量の基礎</a:t>
            </a:r>
            <a:endParaRPr lang="en-US" altLang="ja-JP" dirty="0"/>
          </a:p>
          <a:p>
            <a:r>
              <a:rPr lang="ja-JP" altLang="en-US" dirty="0"/>
              <a:t>ア</a:t>
            </a:r>
            <a:r>
              <a:rPr lang="en-US" altLang="ja-JP" dirty="0"/>
              <a:t>【</a:t>
            </a:r>
            <a:r>
              <a:rPr lang="ja-JP" altLang="en-US" dirty="0"/>
              <a:t>具体物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㋑</a:t>
            </a:r>
            <a:r>
              <a:rPr kumimoji="1" lang="ja-JP" altLang="en-US" dirty="0"/>
              <a:t>どこだ？</a:t>
            </a:r>
          </a:p>
        </p:txBody>
      </p:sp>
      <p:sp>
        <p:nvSpPr>
          <p:cNvPr id="4" name="矢印: 山形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69DCB0-10BF-4923-8CB7-821E251A5DB3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5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2951884" y="1621848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2090449" y="3305175"/>
            <a:ext cx="4963102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/>
              <a:t>どこだ？</a:t>
            </a:r>
          </a:p>
        </p:txBody>
      </p:sp>
      <p:sp>
        <p:nvSpPr>
          <p:cNvPr id="12" name="矢印: 山形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C3A1338-F079-4F5B-978D-169E8420A647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矢印: 山形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99667F-1E35-4506-ADE5-04379312F724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星: 5 pt 1">
            <a:extLst>
              <a:ext uri="{FF2B5EF4-FFF2-40B4-BE49-F238E27FC236}">
                <a16:creationId xmlns:a16="http://schemas.microsoft.com/office/drawing/2014/main" id="{ED047405-2791-40F8-B285-DC129260556B}"/>
              </a:ext>
            </a:extLst>
          </p:cNvPr>
          <p:cNvSpPr/>
          <p:nvPr/>
        </p:nvSpPr>
        <p:spPr>
          <a:xfrm>
            <a:off x="5242501" y="4469535"/>
            <a:ext cx="1016000" cy="1016000"/>
          </a:xfrm>
          <a:prstGeom prst="star5">
            <a:avLst>
              <a:gd name="adj" fmla="val 32254"/>
              <a:gd name="hf" fmla="val 105146"/>
              <a:gd name="vf" fmla="val 110557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314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C 0 0.03311 0.02708 0.05996 0.06007 0.05996 C 0.09896 0.05996 0.11302 0.0301 0.11892 0.01204 L 0.125 -0.01203 C 0.13108 -0.03009 0.14601 -0.05995 0.18993 -0.05995 C 0.21806 -0.05995 0.25 -0.0331 0.25 -3.33333E-6 C 0.25 0.03311 0.21806 0.05996 0.18993 0.05996 C 0.14601 0.05996 0.13108 0.0301 0.125 0.01204 L 0.11892 -0.01203 C 0.11302 -0.03009 0.09896 -0.05995 0.06007 -0.05995 C 0.02708 -0.05995 0 -0.0331 0 -3.33333E-6 Z " pathEditMode="relative" rAng="0" ptsTypes="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C 5.55556E-7 0.03311 -0.02899 0.05996 -0.06424 0.05996 C -0.1059 0.05996 -0.12083 0.0301 -0.12726 0.01204 L -0.13368 -0.01203 C -0.1401 -0.03009 -0.15608 -0.05995 -0.20313 -0.05995 C -0.23316 -0.05995 -0.26719 -0.0331 -0.26719 -4.44444E-6 C -0.26719 0.03311 -0.23316 0.05996 -0.20313 0.05996 C -0.15608 0.05996 -0.1401 0.0301 -0.13368 0.01204 L -0.12726 -0.01203 C -0.12083 -0.03009 -0.1059 -0.05995 -0.06424 -0.05995 C -0.02899 -0.05995 5.55556E-7 -0.0331 5.55556E-7 -4.44444E-6 Z " pathEditMode="relative" rAng="0" ptsTypes="AAAAAAAAA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星: 5 pt 13">
            <a:extLst>
              <a:ext uri="{FF2B5EF4-FFF2-40B4-BE49-F238E27FC236}">
                <a16:creationId xmlns:a16="http://schemas.microsoft.com/office/drawing/2014/main" id="{81A6C827-D1E7-4C18-80FA-5CA91A891B4D}"/>
              </a:ext>
            </a:extLst>
          </p:cNvPr>
          <p:cNvSpPr/>
          <p:nvPr/>
        </p:nvSpPr>
        <p:spPr>
          <a:xfrm>
            <a:off x="4913747" y="1175906"/>
            <a:ext cx="1016000" cy="1016000"/>
          </a:xfrm>
          <a:prstGeom prst="star5">
            <a:avLst>
              <a:gd name="adj" fmla="val 32254"/>
              <a:gd name="hf" fmla="val 105146"/>
              <a:gd name="vf" fmla="val 110557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3158837" y="1103746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215207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215207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5343235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5343234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2" name="矢印: 山形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C3A1338-F079-4F5B-978D-169E8420A647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矢印: 山形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99667F-1E35-4506-ADE5-04379312F724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-0.10191 0.348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0.02726 0.3819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1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3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星: 5 pt 12">
            <a:extLst>
              <a:ext uri="{FF2B5EF4-FFF2-40B4-BE49-F238E27FC236}">
                <a16:creationId xmlns:a16="http://schemas.microsoft.com/office/drawing/2014/main" id="{8A9E0058-3EE2-45E4-8247-D8BA86CD2F80}"/>
              </a:ext>
            </a:extLst>
          </p:cNvPr>
          <p:cNvSpPr/>
          <p:nvPr/>
        </p:nvSpPr>
        <p:spPr>
          <a:xfrm>
            <a:off x="4913747" y="1175906"/>
            <a:ext cx="1016000" cy="1016000"/>
          </a:xfrm>
          <a:prstGeom prst="star5">
            <a:avLst>
              <a:gd name="adj" fmla="val 32254"/>
              <a:gd name="hf" fmla="val 105146"/>
              <a:gd name="vf" fmla="val 110557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3288145" y="1103746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215207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215207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5343235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5343234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1" name="矢印: 山形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CAA429-FF00-4FF2-AEB7-985275BD991F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矢印: 山形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7BE3D12-A01B-408A-95CB-316D80590794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9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23906 0.4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44" y="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 0.00648 L -0.2625 0.3942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1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3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星: 5 pt 10">
            <a:extLst>
              <a:ext uri="{FF2B5EF4-FFF2-40B4-BE49-F238E27FC236}">
                <a16:creationId xmlns:a16="http://schemas.microsoft.com/office/drawing/2014/main" id="{48FC07E7-236D-40E4-9CB7-3A543DEB8569}"/>
              </a:ext>
            </a:extLst>
          </p:cNvPr>
          <p:cNvSpPr/>
          <p:nvPr/>
        </p:nvSpPr>
        <p:spPr>
          <a:xfrm>
            <a:off x="4913747" y="1175906"/>
            <a:ext cx="1016000" cy="1016000"/>
          </a:xfrm>
          <a:prstGeom prst="star5">
            <a:avLst>
              <a:gd name="adj" fmla="val 32254"/>
              <a:gd name="hf" fmla="val 105146"/>
              <a:gd name="vf" fmla="val 110557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3371273" y="1152816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11147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111471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380076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380076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352C48-6384-449E-A20B-B7A414C51677}"/>
              </a:ext>
            </a:extLst>
          </p:cNvPr>
          <p:cNvSpPr/>
          <p:nvPr/>
        </p:nvSpPr>
        <p:spPr>
          <a:xfrm>
            <a:off x="648681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98312-402F-4544-9CA7-3B2FEB90EED2}"/>
              </a:ext>
            </a:extLst>
          </p:cNvPr>
          <p:cNvSpPr/>
          <p:nvPr/>
        </p:nvSpPr>
        <p:spPr>
          <a:xfrm>
            <a:off x="64868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7" name="矢印: 山形 1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F14762F-83D8-4635-9AF2-44EFD5E4AD98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矢印: 山形 1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E0047-1B22-42C5-870A-64F3EB86CF6F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0.36666 0.394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-0.09288 0.3886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3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3" grpId="0" animBg="1"/>
      <p:bldP spid="10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星: 5 pt 11">
            <a:extLst>
              <a:ext uri="{FF2B5EF4-FFF2-40B4-BE49-F238E27FC236}">
                <a16:creationId xmlns:a16="http://schemas.microsoft.com/office/drawing/2014/main" id="{A72DDDBF-05A8-49F1-BA26-EFE13F1A7DCA}"/>
              </a:ext>
            </a:extLst>
          </p:cNvPr>
          <p:cNvSpPr/>
          <p:nvPr/>
        </p:nvSpPr>
        <p:spPr>
          <a:xfrm>
            <a:off x="4835236" y="1163782"/>
            <a:ext cx="1016000" cy="1016000"/>
          </a:xfrm>
          <a:prstGeom prst="star5">
            <a:avLst>
              <a:gd name="adj" fmla="val 32254"/>
              <a:gd name="hf" fmla="val 105146"/>
              <a:gd name="vf" fmla="val 110557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11147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111471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380076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380076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352C48-6384-449E-A20B-B7A414C51677}"/>
              </a:ext>
            </a:extLst>
          </p:cNvPr>
          <p:cNvSpPr/>
          <p:nvPr/>
        </p:nvSpPr>
        <p:spPr>
          <a:xfrm>
            <a:off x="648681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98312-402F-4544-9CA7-3B2FEB90EED2}"/>
              </a:ext>
            </a:extLst>
          </p:cNvPr>
          <p:cNvSpPr/>
          <p:nvPr/>
        </p:nvSpPr>
        <p:spPr>
          <a:xfrm>
            <a:off x="64868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8" name="矢印: 山形 1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E0047-1B22-42C5-870A-64F3EB86CF6F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矢印: 山形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4469188-2166-422F-B58A-DB4A02E5D366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4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069 L -0.29792 0.39931 L -0.29792 0.39931 C -0.29722 0.34838 -0.29722 0.29722 -0.29583 0.24653 C -0.29566 0.23657 -0.29479 0.23588 -0.29167 0.22986 C -0.2901 0.21921 -0.29149 0.22639 -0.28854 0.21597 C -0.28819 0.21458 -0.28802 0.21296 -0.2875 0.21181 C -0.28698 0.21019 -0.28611 0.20903 -0.28542 0.20764 C -0.28472 0.20532 -0.2842 0.20278 -0.28333 0.20069 C -0.28281 0.19861 -0.28194 0.19699 -0.28125 0.19514 C -0.2809 0.19375 -0.2809 0.19213 -0.28021 0.19097 C -0.27708 0.18287 -0.27639 0.18287 -0.27187 0.17708 C -0.27118 0.17477 -0.27083 0.17222 -0.26979 0.17014 C -0.2684 0.16713 -0.26302 0.16227 -0.26146 0.16042 C -0.25573 0.15255 -0.26424 0.15926 -0.25521 0.15347 C -0.25434 0.15139 -0.25104 0.14468 -0.25 0.14375 C -0.24792 0.1412 -0.24427 0.14028 -0.24167 0.13958 C -0.23733 0.13819 -0.2349 0.13773 -0.23021 0.13681 C -0.22795 0.13519 -0.22344 0.13194 -0.22083 0.13125 C -0.21684 0.12986 -0.2125 0.1294 -0.20833 0.12847 C -0.20521 0.12755 -0.20208 0.12662 -0.19896 0.12569 C -0.19583 0.12454 -0.19549 0.12338 -0.19167 0.12292 C -0.18733 0.12199 -0.18264 0.12199 -0.17812 0.12153 C -0.1625 0.11088 -0.1717 0.11481 -0.15 0.11319 C -0.14896 0.11273 -0.14809 0.11181 -0.14687 0.11181 C -0.13073 0.10856 -0.13611 0.11111 -0.11562 0.11458 L -0.10729 0.11597 C -0.10556 0.11736 -0.10417 0.11921 -0.10208 0.12014 C -0.09375 0.12384 -0.0875 0.12361 -0.08021 0.12847 C -0.07917 0.12917 -0.0783 0.13056 -0.07708 0.13125 C -0.07413 0.13287 -0.06771 0.13542 -0.06771 0.13542 C -0.06632 0.13819 -0.06562 0.1419 -0.06354 0.14375 C -0.0625 0.14468 -0.06146 0.14537 -0.06042 0.14653 C -0.05764 0.14977 -0.05486 0.1544 -0.05312 0.15903 C -0.05243 0.16088 -0.05191 0.16273 -0.05104 0.16458 C -0.05052 0.16597 -0.04965 0.16713 -0.04896 0.16875 C -0.04861 0.16991 -0.04844 0.17153 -0.04792 0.17292 C -0.0474 0.17431 -0.04653 0.17546 -0.04583 0.17708 C -0.04549 0.17824 -0.04531 0.17986 -0.04479 0.18125 C -0.0434 0.18495 -0.04201 0.18634 -0.03958 0.18958 C -0.03924 0.19144 -0.03906 0.19329 -0.03854 0.19514 C -0.03802 0.19699 -0.03698 0.19861 -0.03646 0.20069 C -0.03594 0.20324 -0.03611 0.20625 -0.03542 0.20903 C -0.03437 0.21412 -0.03299 0.21505 -0.03021 0.21875 C -0.02986 0.2206 -0.02986 0.22245 -0.02917 0.22431 C -0.02847 0.22616 -0.02656 0.22755 -0.02604 0.22986 C -0.02031 0.26042 -0.02847 0.24398 -0.02083 0.25764 C -0.02049 0.26134 -0.02014 0.26481 -0.01979 0.26875 C -0.01944 0.27407 -0.01927 0.27986 -0.01875 0.28542 C -0.01858 0.28866 -0.01632 0.29676 -0.01562 0.29931 C -0.01476 0.31019 -0.01319 0.32755 -0.0125 0.33958 C -0.01215 0.34722 -0.01267 0.35532 -0.01146 0.36319 C -0.01094 0.36806 -0.00816 0.37199 -0.00729 0.37708 C -0.00694 0.3794 -0.00677 0.38171 -0.00625 0.38403 L -0.00312 0.39653 L -0.00208 0.40069 C -0.00174 0.37847 -0.00208 0.35602 -0.00104 0.33403 C -0.00104 0.33194 0.00052 0.33032 0.00104 0.32847 C 0.00156 0.32477 0.00139 0.32083 0.00208 0.31736 C 0.00243 0.31528 0.00347 0.31366 0.00417 0.31181 C 0.00486 0.30856 0.00556 0.30532 0.00625 0.30208 C 0.0066 0.29977 0.00642 0.29722 0.00729 0.29514 C 0.00781 0.29329 0.00938 0.29236 0.01042 0.29097 C 0.01146 0.28912 0.0125 0.28727 0.01354 0.28542 C 0.01458 0.2831 0.01528 0.28056 0.01667 0.27847 C 0.0184 0.27523 0.02292 0.27014 0.02292 0.27014 C 0.02326 0.26875 0.02361 0.26736 0.02396 0.26597 C 0.02465 0.26273 0.02465 0.25903 0.02604 0.25625 C 0.02691 0.25417 0.02882 0.25347 0.03021 0.25208 C 0.03194 0.24468 0.03003 0.25046 0.03438 0.24375 C 0.03507 0.24236 0.03524 0.24028 0.03646 0.23958 C 0.03819 0.23796 0.04063 0.23796 0.04271 0.23681 C 0.04375 0.23611 0.04479 0.23495 0.04583 0.23403 C 0.0533 0.21898 0.04028 0.24444 0.05208 0.22431 C 0.05781 0.21412 0.05191 0.21944 0.05938 0.21458 C 0.06042 0.21273 0.06128 0.21065 0.0625 0.20903 C 0.06406 0.20648 0.06615 0.20463 0.06771 0.20208 C 0.06892 0.19977 0.06944 0.19722 0.07083 0.19514 C 0.07257 0.1919 0.07517 0.18981 0.07708 0.18681 C 0.07917 0.1831 0.08038 0.17824 0.08333 0.17569 C 0.08438 0.17477 0.08542 0.17407 0.08646 0.17292 C 0.08767 0.17106 0.08837 0.16898 0.08958 0.16736 L 0.09896 0.15486 C 0.10035 0.15301 0.10139 0.15069 0.10313 0.14931 C 0.10417 0.14838 0.10521 0.14745 0.10625 0.14653 C 0.10764 0.14514 0.10885 0.14352 0.11042 0.14236 C 0.11163 0.1412 0.11302 0.14028 0.11458 0.13958 C 0.11545 0.13889 0.11667 0.13889 0.11771 0.13819 C 0.12813 0.13032 0.11927 0.13333 0.13125 0.13125 C 0.13229 0.13079 0.13316 0.13009 0.13438 0.12986 C 0.13594 0.12917 0.13785 0.12917 0.13958 0.12847 C 0.14201 0.12731 0.14444 0.12569 0.14688 0.12431 C 0.14826 0.12338 0.14948 0.12199 0.15104 0.12153 C 0.1533 0.1206 0.1559 0.1206 0.15833 0.12014 C 0.17535 0.12106 0.19236 0.12083 0.20938 0.12292 C 0.21372 0.12338 0.21997 0.12616 0.225 0.12847 C 0.22569 0.12986 0.22604 0.13125 0.22708 0.13264 C 0.22969 0.13611 0.23194 0.13727 0.23542 0.13958 C 0.23611 0.14097 0.23663 0.14236 0.2375 0.14375 C 0.23837 0.1456 0.23976 0.14722 0.24063 0.14931 C 0.24462 0.15856 0.2375 0.14792 0.24479 0.15764 C 0.24514 0.15903 0.24514 0.16042 0.24583 0.16181 C 0.24861 0.16829 0.24861 0.16597 0.25208 0.17153 C 0.25278 0.17269 0.25347 0.17431 0.25417 0.17569 C 0.25486 0.18009 0.25573 0.18519 0.25729 0.18958 C 0.25764 0.19097 0.25868 0.19213 0.25938 0.19375 C 0.25972 0.19491 0.25972 0.19676 0.26042 0.19792 C 0.26111 0.19907 0.2625 0.19977 0.26354 0.20069 C 0.26667 0.21806 0.26163 0.19606 0.26771 0.20903 C 0.26979 0.21343 0.26875 0.21782 0.27188 0.22153 C 0.27326 0.22315 0.27535 0.22431 0.27708 0.22569 C 0.28142 0.24329 0.27344 0.21319 0.28125 0.23403 C 0.28333 0.23981 0.28351 0.24722 0.28438 0.25347 C 0.28455 0.25532 0.28472 0.25718 0.28542 0.25903 C 0.28611 0.26134 0.2875 0.26366 0.28854 0.26597 C 0.28889 0.26968 0.28889 0.27338 0.28958 0.27708 C 0.28993 0.27894 0.29115 0.28056 0.29167 0.28264 C 0.29323 0.28981 0.29479 0.29722 0.29583 0.30486 C 0.29913 0.33148 0.2974 0.31574 0.3 0.35208 C 0.30035 0.36505 0.29983 0.37801 0.30104 0.39097 C 0.30104 0.39259 0.30313 0.38843 0.30313 0.38681 C 0.30313 0.33981 0.30226 0.29306 0.30104 0.24653 C 0.30087 0.24352 0.29948 0.24097 0.29896 0.23819 C 0.29844 0.23634 0.29826 0.23426 0.29792 0.23264 C 0.29757 0.23102 0.29705 0.22986 0.29688 0.22847 C 0.29635 0.22616 0.29618 0.22361 0.29583 0.22153 C 0.29427 0.21435 0.2934 0.21273 0.29167 0.20625 C 0.29028 0.20139 0.2908 0.20139 0.28854 0.19653 C 0.2875 0.19444 0.28628 0.19282 0.28542 0.19097 C 0.28455 0.18912 0.2842 0.18704 0.28333 0.18542 C 0.2809 0.18125 0.27795 0.1787 0.275 0.17569 C 0.27309 0.16829 0.27448 0.17269 0.26979 0.16319 C 0.2691 0.16181 0.26875 0.15995 0.26771 0.15903 L 0.26458 0.15625 C 0.26389 0.1544 0.26337 0.15208 0.2625 0.15069 C 0.26163 0.14931 0.26024 0.14884 0.25938 0.14792 C 0.25677 0.14468 0.25382 0.1419 0.25208 0.13819 C 0.24878 0.13171 0.25139 0.13588 0.24688 0.13125 C 0.23438 0.11875 0.24167 0.12431 0.23125 0.11736 C 0.22934 0.10995 0.2316 0.11528 0.22708 0.11181 C 0.22552 0.11065 0.22431 0.10856 0.22292 0.10764 C 0.21875 0.10486 0.21476 0.1044 0.21042 0.10347 C 0.20903 0.10255 0.20764 0.10116 0.20625 0.10069 C 0.19722 0.09653 0.1901 0.09676 0.18021 0.09514 C 0.17552 0.09421 0.17118 0.09329 0.16667 0.09236 L 0.10521 0.09375 C 0.10399 0.09375 0.10295 0.09444 0.10208 0.09514 C 0.09844 0.09722 0.09531 0.10023 0.09167 0.10208 C 0.0849 0.10486 0.09219 0.10139 0.08229 0.10764 C 0.08056 0.10856 0.07865 0.10926 0.07708 0.11042 C 0.07587 0.11111 0.075 0.1125 0.07396 0.11319 C 0.07222 0.11389 0.07049 0.11412 0.06875 0.11458 C 0.06771 0.11551 0.06649 0.1162 0.06563 0.11736 C 0.06406 0.11898 0.06302 0.1213 0.06146 0.12292 C 0.06042 0.12361 0.05938 0.12384 0.05833 0.12431 C 0.05764 0.12569 0.05694 0.12708 0.05625 0.12847 C 0.05451 0.13102 0.04965 0.13657 0.04792 0.13819 C 0.04618 0.13935 0.04444 0.14005 0.04271 0.14097 C 0.03438 0.15185 0.03872 0.14954 0.03125 0.15208 C 0.02118 0.17407 0.03507 0.14468 0.02396 0.16458 C 0.02292 0.1662 0.02274 0.16829 0.02188 0.17014 C 0.02101 0.17153 0.01962 0.17269 0.01875 0.17431 C 0.01632 0.17778 0.01632 0.17963 0.01458 0.18403 C 0.01389 0.18542 0.01319 0.18681 0.0125 0.18819 C 0.01215 0.19051 0.01198 0.19282 0.01146 0.19514 C 0.00764 0.20995 0.01094 0.19259 0.00729 0.20486 C 0.0059 0.2088 0.00556 0.21343 0.00417 0.21736 L 0.00208 0.22292 C 0.00139 0.22685 0.00104 0.23009 0 0.23403 C -0.00069 0.23588 -0.00139 0.23773 -0.00208 0.23958 C -0.00382 0.25255 -0.00625 0.26991 -0.00625 0.28264 C -0.0066 0.31921 -0.00625 0.35579 -0.00521 0.39236 C -0.00521 0.39468 -0.00347 0.39676 -0.00312 0.39931 C -0.00278 0.40278 -0.00312 0.40671 -0.00312 0.41042 L -0.00312 0.41042 " pathEditMode="relative" ptsTypes="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20348 0.39861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74" y="1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2" animBg="1"/>
      <p:bldP spid="12" grpId="0" animBg="1"/>
      <p:bldP spid="3" grpId="0" animBg="1"/>
      <p:bldP spid="10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0FF5674-2E1B-4A53-8441-A8CD8A388CB5}"/>
              </a:ext>
            </a:extLst>
          </p:cNvPr>
          <p:cNvSpPr/>
          <p:nvPr/>
        </p:nvSpPr>
        <p:spPr>
          <a:xfrm>
            <a:off x="4036291" y="1136073"/>
            <a:ext cx="1071418" cy="10714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星: 5 pt 11">
            <a:extLst>
              <a:ext uri="{FF2B5EF4-FFF2-40B4-BE49-F238E27FC236}">
                <a16:creationId xmlns:a16="http://schemas.microsoft.com/office/drawing/2014/main" id="{31E305ED-49DD-4BCC-9945-63F3B2C221B0}"/>
              </a:ext>
            </a:extLst>
          </p:cNvPr>
          <p:cNvSpPr/>
          <p:nvPr/>
        </p:nvSpPr>
        <p:spPr>
          <a:xfrm>
            <a:off x="4835236" y="1186873"/>
            <a:ext cx="1016000" cy="1016000"/>
          </a:xfrm>
          <a:prstGeom prst="star5">
            <a:avLst>
              <a:gd name="adj" fmla="val 32254"/>
              <a:gd name="hf" fmla="val 105146"/>
              <a:gd name="vf" fmla="val 110557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17A0FF9-6431-4D0F-B712-18B389D764D6}"/>
              </a:ext>
            </a:extLst>
          </p:cNvPr>
          <p:cNvSpPr/>
          <p:nvPr/>
        </p:nvSpPr>
        <p:spPr>
          <a:xfrm>
            <a:off x="11147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41250-C35E-4241-97AC-ED3101C4B199}"/>
              </a:ext>
            </a:extLst>
          </p:cNvPr>
          <p:cNvSpPr/>
          <p:nvPr/>
        </p:nvSpPr>
        <p:spPr>
          <a:xfrm>
            <a:off x="1114713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BE1D8B3-DF2E-4978-8FB2-EFABCC69D695}"/>
              </a:ext>
            </a:extLst>
          </p:cNvPr>
          <p:cNvSpPr/>
          <p:nvPr/>
        </p:nvSpPr>
        <p:spPr>
          <a:xfrm>
            <a:off x="380076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D75936-9DAF-434D-AF9C-4A2FE9F82AD1}"/>
              </a:ext>
            </a:extLst>
          </p:cNvPr>
          <p:cNvSpPr/>
          <p:nvPr/>
        </p:nvSpPr>
        <p:spPr>
          <a:xfrm>
            <a:off x="380076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352C48-6384-449E-A20B-B7A414C51677}"/>
              </a:ext>
            </a:extLst>
          </p:cNvPr>
          <p:cNvSpPr/>
          <p:nvPr/>
        </p:nvSpPr>
        <p:spPr>
          <a:xfrm>
            <a:off x="6486814" y="5445701"/>
            <a:ext cx="1542473" cy="55245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３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998312-402F-4544-9CA7-3B2FEB90EED2}"/>
              </a:ext>
            </a:extLst>
          </p:cNvPr>
          <p:cNvSpPr/>
          <p:nvPr/>
        </p:nvSpPr>
        <p:spPr>
          <a:xfrm>
            <a:off x="6486813" y="3676072"/>
            <a:ext cx="1542473" cy="1542473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18" name="矢印: 山形 1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C3E0047-1B22-42C5-870A-64F3EB86CF6F}"/>
              </a:ext>
            </a:extLst>
          </p:cNvPr>
          <p:cNvSpPr/>
          <p:nvPr/>
        </p:nvSpPr>
        <p:spPr>
          <a:xfrm rot="16200000">
            <a:off x="-60612" y="60614"/>
            <a:ext cx="952500" cy="831272"/>
          </a:xfrm>
          <a:prstGeom prst="chevron">
            <a:avLst>
              <a:gd name="adj" fmla="val 293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矢印: 山形 10">
            <a:hlinkClick r:id="" action="ppaction://hlinkshowjump?jump=endshow"/>
            <a:extLst>
              <a:ext uri="{FF2B5EF4-FFF2-40B4-BE49-F238E27FC236}">
                <a16:creationId xmlns:a16="http://schemas.microsoft.com/office/drawing/2014/main" id="{1394C2C1-1BFB-4741-B2EC-21E3DAE43CC7}"/>
              </a:ext>
            </a:extLst>
          </p:cNvPr>
          <p:cNvSpPr/>
          <p:nvPr/>
        </p:nvSpPr>
        <p:spPr>
          <a:xfrm rot="5400000">
            <a:off x="-60613" y="5966113"/>
            <a:ext cx="952500" cy="831274"/>
          </a:xfrm>
          <a:prstGeom prst="chevron">
            <a:avLst>
              <a:gd name="adj" fmla="val 2934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62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347 L 0.3 0.41181 L 0.06771 0.69653 L -0.01458 0.40208 L -0.29167 0.40347 L -0.00417 0.14653 L 0.29792 0.41042 " pathEditMode="relative" ptsTypes="AAA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0.0007 L -0.37726 0.39375 L -0.07935 0.39097 L -0.37639 0.39097 " pathEditMode="relative" ptsTypes="AAAA">
                                      <p:cBhvr>
                                        <p:cTn id="2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3" grpId="0" animBg="1"/>
      <p:bldP spid="10" grpId="0" animBg="1"/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32</Words>
  <Application>Microsoft Office PowerPoint</Application>
  <PresentationFormat>画面に合わせる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算数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琴美</dc:creator>
  <cp:lastModifiedBy>Windows User</cp:lastModifiedBy>
  <cp:revision>10</cp:revision>
  <dcterms:created xsi:type="dcterms:W3CDTF">2018-03-29T15:17:18Z</dcterms:created>
  <dcterms:modified xsi:type="dcterms:W3CDTF">2018-04-13T14:37:50Z</dcterms:modified>
</cp:coreProperties>
</file>